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0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E30DA1-ADA7-44EE-A8EA-647F02940120}" v="1887" dt="2020-06-12T23:06:53.2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98" d="100"/>
          <a:sy n="98" d="100"/>
        </p:scale>
        <p:origin x="6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878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1784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64236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029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36461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05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23613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665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2467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5036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4670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7B7810A5-1A13-4087-8DFA-155E6E5B5D73}" type="datetimeFigureOut">
              <a:rPr lang="tr-TR" smtClean="0"/>
              <a:t>12.06.2020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CBFCC-E1FF-473E-BF42-70E7405CF173}" type="slidenum">
              <a:rPr lang="tr-TR" smtClean="0"/>
              <a:t>‹N°›</a:t>
            </a:fld>
            <a:endParaRPr lang="tr-TR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1758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tr-TR" dirty="0">
                <a:cs typeface="Arial"/>
              </a:rPr>
              <a:t>Orale de 3e</a:t>
            </a:r>
            <a:br>
              <a:rPr lang="tr-TR" dirty="0">
                <a:cs typeface="Arial"/>
              </a:rPr>
            </a:br>
            <a:br>
              <a:rPr lang="tr-TR" dirty="0">
                <a:cs typeface="Arial"/>
              </a:rPr>
            </a:br>
            <a:r>
              <a:rPr lang="tr-TR" dirty="0" err="1">
                <a:cs typeface="Arial"/>
              </a:rPr>
              <a:t>Parcours</a:t>
            </a:r>
            <a:r>
              <a:rPr lang="tr-TR" dirty="0">
                <a:cs typeface="Arial"/>
              </a:rPr>
              <a:t> </a:t>
            </a:r>
            <a:r>
              <a:rPr lang="tr-TR" dirty="0" err="1">
                <a:cs typeface="Arial"/>
              </a:rPr>
              <a:t>Avenir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42EAC-8BF3-4BFD-9891-145BC4940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29924" y="5697786"/>
            <a:ext cx="5357600" cy="1160213"/>
          </a:xfrm>
        </p:spPr>
        <p:txBody>
          <a:bodyPr vert="horz" lIns="91440" tIns="0" rIns="91440" bIns="45720" rtlCol="0" anchor="b">
            <a:noAutofit/>
          </a:bodyPr>
          <a:lstStyle/>
          <a:p>
            <a:endParaRPr lang="tr-TR" sz="1600" b="1" dirty="0">
              <a:solidFill>
                <a:schemeClr val="bg1"/>
              </a:solidFill>
              <a:cs typeface="Arial"/>
            </a:endParaRPr>
          </a:p>
          <a:p>
            <a:r>
              <a:rPr lang="tr-TR" sz="1600" b="1" dirty="0" err="1">
                <a:solidFill>
                  <a:schemeClr val="bg1"/>
                </a:solidFill>
                <a:cs typeface="Arial"/>
              </a:rPr>
              <a:t>Lefevre</a:t>
            </a:r>
            <a:r>
              <a:rPr lang="tr-TR" sz="1600" b="1" dirty="0">
                <a:solidFill>
                  <a:schemeClr val="bg1"/>
                </a:solidFill>
                <a:cs typeface="Arial"/>
              </a:rPr>
              <a:t> </a:t>
            </a:r>
            <a:r>
              <a:rPr lang="tr-TR" sz="1600" b="1" dirty="0" err="1">
                <a:solidFill>
                  <a:schemeClr val="bg1"/>
                </a:solidFill>
                <a:cs typeface="Arial"/>
              </a:rPr>
              <a:t>Mathéo</a:t>
            </a:r>
            <a:r>
              <a:rPr lang="tr-TR" sz="1600" b="1" dirty="0">
                <a:solidFill>
                  <a:schemeClr val="bg1"/>
                </a:solidFill>
                <a:cs typeface="Arial"/>
              </a:rPr>
              <a:t> </a:t>
            </a:r>
            <a:r>
              <a:rPr lang="tr-TR" sz="1600" dirty="0">
                <a:solidFill>
                  <a:schemeClr val="bg1"/>
                </a:solidFill>
                <a:ea typeface="+mn-lt"/>
                <a:cs typeface="+mn-lt"/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553726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28EFE003-9D09-41C6-96F7-08F412E93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6C1CA64A-BFC0-4049-8FD1-6EB8DD837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8813CE82-4287-411D-B8F5-A58090D4B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5805B62-836B-4F13-A8A3-9A7A777F1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350C9C4-B7EA-40F9-8843-F4A4DE82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88478B5-006E-4BCA-A7DA-DF072F710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DB4D67F-8650-405B-AB50-BDCC56407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689164D1-B734-4ACC-A493-0BE289A81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A7E71B67-96FA-477A-B27B-E9EFF14C7F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D8C9FC39-4B20-45CF-B7DB-8FB720B83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E460BDC7-0F4E-42A9-B758-C77C54B34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E6E12EF-14E6-4787-9174-C41B245CE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D1EEBE0-F5D0-4B24-88D6-3F1552CAB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7611EDA-839E-4FCB-AE20-0D29FBD78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861811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u="sng" dirty="0"/>
              <a:t>CE QU'IL FAUT</a:t>
            </a:r>
            <a:br>
              <a:rPr lang="en-US" sz="3600" u="sng" dirty="0"/>
            </a:br>
            <a:r>
              <a:rPr lang="en-US" sz="3600" u="sng" dirty="0"/>
              <a:t>RETENIR</a:t>
            </a:r>
            <a:endParaRPr lang="en-US" sz="3600" dirty="0">
              <a:cs typeface="Arial"/>
            </a:endParaRPr>
          </a:p>
        </p:txBody>
      </p:sp>
      <p:pic>
        <p:nvPicPr>
          <p:cNvPr id="8" name="Image 8" descr="Une image contenant ordinateur, guichet, clavier, table&#10;&#10;Description générée avec un niveau de confiance très élevé">
            <a:extLst>
              <a:ext uri="{FF2B5EF4-FFF2-40B4-BE49-F238E27FC236}">
                <a16:creationId xmlns:a16="http://schemas.microsoft.com/office/drawing/2014/main" id="{925FA151-E492-4074-88A5-65698C0F73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747" y="707163"/>
            <a:ext cx="5297322" cy="2979743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7" name="Image 7" descr="Une image contenant intérieur, assis, noir, lumière&#10;&#10;Description générée avec un niveau de confiance très élevé">
            <a:extLst>
              <a:ext uri="{FF2B5EF4-FFF2-40B4-BE49-F238E27FC236}">
                <a16:creationId xmlns:a16="http://schemas.microsoft.com/office/drawing/2014/main" id="{51EA5B06-EEF1-4C95-880B-FDABC7679F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5988952" y="3900792"/>
            <a:ext cx="1399384" cy="2487795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5" name="Image 5" descr="Une image contenant table&#10;&#10;Description générée avec un niveau de confiance très élevé">
            <a:extLst>
              <a:ext uri="{FF2B5EF4-FFF2-40B4-BE49-F238E27FC236}">
                <a16:creationId xmlns:a16="http://schemas.microsoft.com/office/drawing/2014/main" id="{ECA3218E-97D5-4E74-8DB5-B09B0FA3E5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54275" y="4444997"/>
            <a:ext cx="2487795" cy="1399384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312452E7-0627-472E-836E-A841639D7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956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4D89C6-CBD6-434D-8DD9-8D9278923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cs typeface="Arial"/>
              </a:rPr>
              <a:t>SOMMAIRE</a:t>
            </a:r>
            <a:br>
              <a:rPr lang="fr-FR" dirty="0">
                <a:cs typeface="Arial"/>
              </a:rPr>
            </a:br>
            <a:br>
              <a:rPr lang="fr-FR" dirty="0">
                <a:cs typeface="Arial"/>
              </a:rPr>
            </a:br>
            <a:br>
              <a:rPr lang="fr-FR" dirty="0">
                <a:cs typeface="Arial"/>
              </a:rPr>
            </a:br>
            <a:br>
              <a:rPr lang="fr-FR" dirty="0">
                <a:cs typeface="Arial"/>
              </a:rPr>
            </a:br>
            <a:endParaRPr lang="fr-FR" dirty="0">
              <a:cs typeface="Arial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1DC3AF4-D7BA-4127-9986-3B17169E6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4170" indent="-344170"/>
            <a:r>
              <a:rPr lang="fr-FR" dirty="0">
                <a:cs typeface="Arial"/>
              </a:rPr>
              <a:t>INTRODUCTION DU SUJECT </a:t>
            </a:r>
          </a:p>
          <a:p>
            <a:pPr marL="344170" indent="-344170"/>
            <a:r>
              <a:rPr lang="fr-FR" b="1" u="sng" dirty="0">
                <a:latin typeface="Arial Black"/>
                <a:cs typeface="Arial"/>
              </a:rPr>
              <a:t>LE METIER EN LUI MÊME</a:t>
            </a:r>
            <a:endParaRPr lang="fr-FR" dirty="0">
              <a:cs typeface="Arial"/>
            </a:endParaRPr>
          </a:p>
          <a:p>
            <a:pPr marL="344170" indent="-344170"/>
            <a:r>
              <a:rPr lang="fr-FR" dirty="0">
                <a:cs typeface="Arial"/>
              </a:rPr>
              <a:t>F</a:t>
            </a:r>
          </a:p>
          <a:p>
            <a:pPr marL="344170" indent="-344170"/>
            <a:r>
              <a:rPr lang="fr-FR" dirty="0">
                <a:cs typeface="Arial"/>
              </a:rPr>
              <a:t>F</a:t>
            </a:r>
          </a:p>
          <a:p>
            <a:pPr marL="344170" indent="-344170"/>
            <a:r>
              <a:rPr lang="fr-FR" dirty="0">
                <a:cs typeface="Arial"/>
              </a:rPr>
              <a:t>F</a:t>
            </a:r>
          </a:p>
          <a:p>
            <a:pPr marL="344170" indent="-344170"/>
            <a:r>
              <a:rPr lang="fr-FR" dirty="0">
                <a:cs typeface="Arial"/>
              </a:rPr>
              <a:t>FF</a:t>
            </a:r>
          </a:p>
          <a:p>
            <a:pPr marL="344170" indent="-344170"/>
            <a:r>
              <a:rPr lang="fr-FR" dirty="0">
                <a:cs typeface="Arial"/>
              </a:rPr>
              <a:t>F</a:t>
            </a:r>
          </a:p>
          <a:p>
            <a:pPr marL="344170" indent="-344170"/>
            <a:r>
              <a:rPr lang="fr-FR" dirty="0">
                <a:cs typeface="Arial"/>
              </a:rPr>
              <a:t>F</a:t>
            </a:r>
          </a:p>
          <a:p>
            <a:pPr marL="344170" indent="-344170"/>
            <a:r>
              <a:rPr lang="fr-FR" dirty="0">
                <a:cs typeface="Arial"/>
              </a:rPr>
              <a:t>F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73FF078-6970-4355-BE1D-87DE9A37E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fr-FR" b="1" u="sng" dirty="0">
              <a:latin typeface="Arial Black"/>
              <a:cs typeface="Arial"/>
            </a:endParaRPr>
          </a:p>
          <a:p>
            <a:r>
              <a:rPr lang="fr-FR" b="1" u="sng" dirty="0">
                <a:latin typeface="Arial Black"/>
                <a:cs typeface="Arial"/>
              </a:rPr>
              <a:t>Chaque images (droit auteurs) est réservé Lefèvre Mathéo</a:t>
            </a:r>
            <a:r>
              <a:rPr lang="fr-FR" b="1" dirty="0">
                <a:latin typeface="Arial Black"/>
                <a:cs typeface="Arial"/>
              </a:rPr>
              <a:t> </a:t>
            </a:r>
            <a:r>
              <a:rPr lang="fr-FR" dirty="0">
                <a:ea typeface="+mn-lt"/>
                <a:cs typeface="+mn-lt"/>
              </a:rPr>
              <a:t>©</a:t>
            </a:r>
            <a:endParaRPr lang="fr-FR" b="1" u="sng">
              <a:latin typeface="Arial Black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31066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AF092F-312C-4240-8E5C-41D501631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u="sng" dirty="0">
                <a:solidFill>
                  <a:srgbClr val="FFFFFF"/>
                </a:solidFill>
                <a:latin typeface="Arial Black"/>
                <a:cs typeface="Arial" panose="020B0604020202020204"/>
              </a:rPr>
              <a:t>DE QUOI VA TON PARLER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43518D-9B08-4B34-B92C-A5C8A00B46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 rot="-1800000">
            <a:off x="2605374" y="2052116"/>
            <a:ext cx="3891960" cy="39978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dirty="0">
                <a:cs typeface="Arial"/>
              </a:rPr>
              <a:t>CE QUE JE VAIS ABORDER</a:t>
            </a:r>
          </a:p>
          <a:p>
            <a:pPr marL="344170" indent="-344170"/>
            <a:endParaRPr lang="fr-FR" dirty="0">
              <a:cs typeface="Arial"/>
            </a:endParaRPr>
          </a:p>
          <a:p>
            <a:pPr marL="344170" indent="-344170"/>
            <a:endParaRPr lang="fr-FR" dirty="0">
              <a:cs typeface="Arial"/>
            </a:endParaRPr>
          </a:p>
          <a:p>
            <a:pPr marL="344170" indent="-344170"/>
            <a:endParaRPr lang="fr-FR" dirty="0">
              <a:cs typeface="Arial"/>
            </a:endParaRPr>
          </a:p>
          <a:p>
            <a:pPr marL="344170" indent="-344170" algn="r"/>
            <a:r>
              <a:rPr lang="fr-FR" dirty="0">
                <a:cs typeface="Arial"/>
              </a:rPr>
              <a:t>C'EST QUOI ?</a:t>
            </a:r>
          </a:p>
        </p:txBody>
      </p:sp>
      <p:pic>
        <p:nvPicPr>
          <p:cNvPr id="7" name="Image 7" descr="Une image contenant intérieur, objet, petit, sombre&#10;&#10;Description générée avec un niveau de confiance très élevé">
            <a:extLst>
              <a:ext uri="{FF2B5EF4-FFF2-40B4-BE49-F238E27FC236}">
                <a16:creationId xmlns:a16="http://schemas.microsoft.com/office/drawing/2014/main" id="{50FB979C-E0A0-4477-969A-0530221651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66636" y="2103918"/>
            <a:ext cx="3894222" cy="389422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A0AB635A-7439-4E3A-831D-09E5DD67271A}"/>
              </a:ext>
            </a:extLst>
          </p:cNvPr>
          <p:cNvSpPr txBox="1"/>
          <p:nvPr/>
        </p:nvSpPr>
        <p:spPr>
          <a:xfrm>
            <a:off x="257175" y="6343650"/>
            <a:ext cx="5238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dirty="0">
                <a:solidFill>
                  <a:schemeClr val="bg1"/>
                </a:solidFill>
                <a:ea typeface="+mn-lt"/>
                <a:cs typeface="+mn-lt"/>
              </a:rPr>
              <a:t>©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67A312F-4EEC-4E6B-8AA0-5EB50FD894CA}"/>
              </a:ext>
            </a:extLst>
          </p:cNvPr>
          <p:cNvSpPr txBox="1"/>
          <p:nvPr/>
        </p:nvSpPr>
        <p:spPr>
          <a:xfrm rot="2040000">
            <a:off x="2124075" y="5295900"/>
            <a:ext cx="41719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>
                <a:cs typeface="Arial"/>
              </a:rPr>
              <a:t>POURQUOI CE SUJECT ?</a:t>
            </a:r>
          </a:p>
        </p:txBody>
      </p:sp>
    </p:spTree>
    <p:extLst>
      <p:ext uri="{BB962C8B-B14F-4D97-AF65-F5344CB8AC3E}">
        <p14:creationId xmlns:p14="http://schemas.microsoft.com/office/powerpoint/2010/main" val="906865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7034C7-EFB2-469F-988E-9AAECFDDC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u="sng" dirty="0">
                <a:latin typeface="Arial Black"/>
                <a:cs typeface="Arial"/>
              </a:rPr>
              <a:t>LE METIER EN LUI MÊME</a:t>
            </a:r>
            <a:endParaRPr lang="fr-FR" u="sng">
              <a:cs typeface="Arial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E261A3-71BD-4CF7-B9A3-27BE9E2149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 rot="480000">
            <a:off x="2605374" y="2052116"/>
            <a:ext cx="3891960" cy="39978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sz="2800" b="1" dirty="0">
                <a:cs typeface="Arial"/>
              </a:rPr>
              <a:t>EXPLICATION</a:t>
            </a:r>
          </a:p>
        </p:txBody>
      </p:sp>
      <p:pic>
        <p:nvPicPr>
          <p:cNvPr id="7" name="Image 7" descr="Une image contenant intérieur, lumière, sombre, homme&#10;&#10;Description générée avec un niveau de confiance très élevé">
            <a:extLst>
              <a:ext uri="{FF2B5EF4-FFF2-40B4-BE49-F238E27FC236}">
                <a16:creationId xmlns:a16="http://schemas.microsoft.com/office/drawing/2014/main" id="{68E4EEE8-2675-4DC2-AFF2-460ED425659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rot="-5400000">
            <a:off x="2194240" y="2139274"/>
            <a:ext cx="2812450" cy="49999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AFAEB845-B82C-4DA0-8E2C-D888AB8760D1}"/>
              </a:ext>
            </a:extLst>
          </p:cNvPr>
          <p:cNvSpPr txBox="1"/>
          <p:nvPr/>
        </p:nvSpPr>
        <p:spPr>
          <a:xfrm rot="-480000">
            <a:off x="6172200" y="2514600"/>
            <a:ext cx="28956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dirty="0">
                <a:cs typeface="Arial"/>
              </a:rPr>
              <a:t>ON FAIT QUOI ?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4BD0D30-89E3-43F6-93DD-ABEE549B7B81}"/>
              </a:ext>
            </a:extLst>
          </p:cNvPr>
          <p:cNvSpPr txBox="1"/>
          <p:nvPr/>
        </p:nvSpPr>
        <p:spPr>
          <a:xfrm>
            <a:off x="11468100" y="64389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r-TR" dirty="0">
                <a:solidFill>
                  <a:schemeClr val="bg1"/>
                </a:solidFill>
                <a:cs typeface="Arial"/>
              </a:rPr>
              <a:t>©</a:t>
            </a: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81E0F5-F25C-4135-8B2D-33C84E97675C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fr-FR" b="1" u="sng" dirty="0">
              <a:latin typeface="Arial Black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9299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FAD17B9-9E6C-4DD1-9728-97B5E5FCC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5" descr="Une image contenant intérieur, assis, ordinateur, portable&#10;&#10;Description générée avec un niveau de confiance très élevé">
            <a:extLst>
              <a:ext uri="{FF2B5EF4-FFF2-40B4-BE49-F238E27FC236}">
                <a16:creationId xmlns:a16="http://schemas.microsoft.com/office/drawing/2014/main" id="{8D5C6348-583E-4CEC-9BBC-500D6A3785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</a:blip>
          <a:srcRect r="3"/>
          <a:stretch/>
        </p:blipFill>
        <p:spPr>
          <a:xfrm>
            <a:off x="153" y="10"/>
            <a:ext cx="12191695" cy="68579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19F6CBB-3560-4172-8D2E-470B24EA1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b="1" u="sng" dirty="0"/>
              <a:t>POURQUOI CA M'INTERRESSE </a:t>
            </a:r>
            <a:endParaRPr lang="en-US" b="1" u="sng" dirty="0">
              <a:cs typeface="Arial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 10" descr="Une image contenant alimentation, bouteille&#10;&#10;Description générée avec un niveau de confiance très élevé">
            <a:extLst>
              <a:ext uri="{FF2B5EF4-FFF2-40B4-BE49-F238E27FC236}">
                <a16:creationId xmlns:a16="http://schemas.microsoft.com/office/drawing/2014/main" id="{64B0338E-1283-4912-906E-6F3C238E934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686517" y="1880664"/>
            <a:ext cx="4472149" cy="399782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3B76FB55-175B-4FC4-8A80-8F7F7F9A67E1}"/>
              </a:ext>
            </a:extLst>
          </p:cNvPr>
          <p:cNvSpPr txBox="1"/>
          <p:nvPr/>
        </p:nvSpPr>
        <p:spPr>
          <a:xfrm rot="-900000">
            <a:off x="1053037" y="2703499"/>
            <a:ext cx="639127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200" dirty="0">
                <a:cs typeface="Arial"/>
              </a:rPr>
              <a:t>C'ES PAS QUE TECNIQUE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06EEDF2-5857-4E05-B4BD-6492C30008D3}"/>
              </a:ext>
            </a:extLst>
          </p:cNvPr>
          <p:cNvSpPr txBox="1"/>
          <p:nvPr/>
        </p:nvSpPr>
        <p:spPr>
          <a:xfrm>
            <a:off x="1266825" y="6181725"/>
            <a:ext cx="1026795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200" dirty="0">
                <a:latin typeface="Arial Black"/>
                <a:cs typeface="Arial"/>
              </a:rPr>
              <a:t>C'EST UN MONDE QUI EST TOUJOURS ACTIF</a:t>
            </a:r>
          </a:p>
        </p:txBody>
      </p:sp>
    </p:spTree>
    <p:extLst>
      <p:ext uri="{BB962C8B-B14F-4D97-AF65-F5344CB8AC3E}">
        <p14:creationId xmlns:p14="http://schemas.microsoft.com/office/powerpoint/2010/main" val="1418321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77EE36-E59D-4778-8F99-4B470DA4A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86C6C5-47AF-450A-932D-880EF823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87901A-AA64-4940-9803-F67677851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47E635D-C3B4-465B-AF24-991B6BF63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A0623D0-396B-499E-BBFB-C17F1BB0F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" name="Image 5" descr="Une image contenant intérieur, table, portable, ordinateur&#10;&#10;Description générée avec un niveau de confiance très élevé">
            <a:extLst>
              <a:ext uri="{FF2B5EF4-FFF2-40B4-BE49-F238E27FC236}">
                <a16:creationId xmlns:a16="http://schemas.microsoft.com/office/drawing/2014/main" id="{4AAEA085-89C2-4E00-84C9-8B07B629DA2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alphaModFix amt="35000"/>
          </a:blip>
          <a:srcRect r="3"/>
          <a:stretch/>
        </p:blipFill>
        <p:spPr>
          <a:xfrm>
            <a:off x="915" y="-2"/>
            <a:ext cx="12191695" cy="6858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1AF192C-698D-4635-9C9F-F9769A56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096D047-D252-4BA6-9111-937FBB01A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2054" y="3428998"/>
            <a:ext cx="5816024" cy="26234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600" b="1" u="sng" dirty="0">
                <a:latin typeface="Arial Black"/>
              </a:rPr>
              <a:t>CE QUE J'AI FAIT ?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4E56C4B-C9E0-4F01-AF43-E69279A06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C654A17-56DA-4921-A42B-DE255FA66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1C32992-809F-4E31-AC0E-F6EB5F7E8937}"/>
              </a:ext>
            </a:extLst>
          </p:cNvPr>
          <p:cNvSpPr txBox="1"/>
          <p:nvPr/>
        </p:nvSpPr>
        <p:spPr>
          <a:xfrm>
            <a:off x="228600" y="639127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r-TR" dirty="0">
                <a:solidFill>
                  <a:schemeClr val="bg1"/>
                </a:solidFill>
                <a:cs typeface="Arial"/>
              </a:rPr>
              <a:t>©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4942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9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60" name="Picture 11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61" name="Rectangle 13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" name="Rectangle 17">
            <a:extLst>
              <a:ext uri="{FF2B5EF4-FFF2-40B4-BE49-F238E27FC236}">
                <a16:creationId xmlns:a16="http://schemas.microsoft.com/office/drawing/2014/main" id="{D377EE36-E59D-4778-8F99-4B470DA4A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" name="Rectangle 19">
            <a:extLst>
              <a:ext uri="{FF2B5EF4-FFF2-40B4-BE49-F238E27FC236}">
                <a16:creationId xmlns:a16="http://schemas.microsoft.com/office/drawing/2014/main" id="{2586C6C5-47AF-450A-932D-880EF823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" name="TextBox 21">
            <a:extLst>
              <a:ext uri="{FF2B5EF4-FFF2-40B4-BE49-F238E27FC236}">
                <a16:creationId xmlns:a16="http://schemas.microsoft.com/office/drawing/2014/main" id="{A587901A-AA64-4940-9803-F67677851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66" name="Rectangle 23">
            <a:extLst>
              <a:ext uri="{FF2B5EF4-FFF2-40B4-BE49-F238E27FC236}">
                <a16:creationId xmlns:a16="http://schemas.microsoft.com/office/drawing/2014/main" id="{147E635D-C3B4-465B-AF24-991B6BF63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Picture 25">
            <a:extLst>
              <a:ext uri="{FF2B5EF4-FFF2-40B4-BE49-F238E27FC236}">
                <a16:creationId xmlns:a16="http://schemas.microsoft.com/office/drawing/2014/main" id="{4A0623D0-396B-499E-BBFB-C17F1BB0F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" name="Image 5" descr="Une image contenant différent, rang, botte, ligné&#10;&#10;Description générée avec un niveau de confiance très élevé">
            <a:extLst>
              <a:ext uri="{FF2B5EF4-FFF2-40B4-BE49-F238E27FC236}">
                <a16:creationId xmlns:a16="http://schemas.microsoft.com/office/drawing/2014/main" id="{9B09CE52-4E94-49CA-A2EF-A70C77810B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alphaModFix amt="35000"/>
          </a:blip>
          <a:srcRect r="3"/>
          <a:stretch/>
        </p:blipFill>
        <p:spPr>
          <a:xfrm>
            <a:off x="19965" y="-2"/>
            <a:ext cx="12191695" cy="6858000"/>
          </a:xfrm>
          <a:prstGeom prst="rect">
            <a:avLst/>
          </a:prstGeom>
        </p:spPr>
      </p:pic>
      <p:pic>
        <p:nvPicPr>
          <p:cNvPr id="68" name="Picture 27">
            <a:extLst>
              <a:ext uri="{FF2B5EF4-FFF2-40B4-BE49-F238E27FC236}">
                <a16:creationId xmlns:a16="http://schemas.microsoft.com/office/drawing/2014/main" id="{21AF192C-698D-4635-9C9F-F9769A56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0FF6635-B03B-4183-953C-1F0B33AF6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2054" y="3428998"/>
            <a:ext cx="5816024" cy="26234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100" u="sng" dirty="0"/>
              <a:t>LA POLYVALENCE</a:t>
            </a:r>
          </a:p>
        </p:txBody>
      </p:sp>
      <p:sp>
        <p:nvSpPr>
          <p:cNvPr id="69" name="Rectangle 29">
            <a:extLst>
              <a:ext uri="{FF2B5EF4-FFF2-40B4-BE49-F238E27FC236}">
                <a16:creationId xmlns:a16="http://schemas.microsoft.com/office/drawing/2014/main" id="{14E56C4B-C9E0-4F01-AF43-E69279A06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70" descr="Une image contenant bâtiment, pièce, assis, sombre&#10;&#10;Description générée avec un niveau de confiance très élevé">
            <a:extLst>
              <a:ext uri="{FF2B5EF4-FFF2-40B4-BE49-F238E27FC236}">
                <a16:creationId xmlns:a16="http://schemas.microsoft.com/office/drawing/2014/main" id="{47C9D06D-1CFB-4D26-B638-2B08B6B9E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8510" y="580243"/>
            <a:ext cx="5436295" cy="30566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0" name="Rectangle 31">
            <a:extLst>
              <a:ext uri="{FF2B5EF4-FFF2-40B4-BE49-F238E27FC236}">
                <a16:creationId xmlns:a16="http://schemas.microsoft.com/office/drawing/2014/main" id="{8C654A17-56DA-4921-A42B-DE255FA66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C5CA3502-288C-42B6-8EA3-544FBF02A407}"/>
              </a:ext>
            </a:extLst>
          </p:cNvPr>
          <p:cNvSpPr txBox="1"/>
          <p:nvPr/>
        </p:nvSpPr>
        <p:spPr>
          <a:xfrm>
            <a:off x="8290273" y="711635"/>
            <a:ext cx="341947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sz="4400" dirty="0">
                <a:cs typeface="Arial"/>
              </a:rPr>
              <a:t>L'AGILITE</a:t>
            </a:r>
          </a:p>
        </p:txBody>
      </p:sp>
    </p:spTree>
    <p:extLst>
      <p:ext uri="{BB962C8B-B14F-4D97-AF65-F5344CB8AC3E}">
        <p14:creationId xmlns:p14="http://schemas.microsoft.com/office/powerpoint/2010/main" val="1079714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EFBEF1-B753-4AD1-A816-95003963B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u="sng" dirty="0">
                <a:cs typeface="Arial"/>
              </a:rPr>
              <a:t>LE CURSUS ?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2E7940-D3E6-44B9-A8EC-BCE99809D40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4170" indent="-344170"/>
            <a:r>
              <a:rPr lang="fr-FR" dirty="0">
                <a:cs typeface="Arial"/>
              </a:rPr>
              <a:t>EU NIQUE TA MERE JSP PLUS 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FB6622D-98E0-4537-8EC6-CF24BD9ECE8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dirty="0">
                <a:cs typeface="Arial"/>
              </a:rPr>
              <a:t>TA DARONE EST CHAUVE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17008D2-1352-4294-AACF-79D72162D88D}"/>
              </a:ext>
            </a:extLst>
          </p:cNvPr>
          <p:cNvSpPr txBox="1"/>
          <p:nvPr/>
        </p:nvSpPr>
        <p:spPr>
          <a:xfrm>
            <a:off x="476250" y="64008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r-TR" dirty="0">
                <a:solidFill>
                  <a:schemeClr val="bg1"/>
                </a:solidFill>
                <a:cs typeface="Arial"/>
              </a:rPr>
              <a:t>©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6036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7">
            <a:extLst>
              <a:ext uri="{FF2B5EF4-FFF2-40B4-BE49-F238E27FC236}">
                <a16:creationId xmlns:a16="http://schemas.microsoft.com/office/drawing/2014/main" id="{147E635D-C3B4-465B-AF24-991B6BF63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9">
            <a:extLst>
              <a:ext uri="{FF2B5EF4-FFF2-40B4-BE49-F238E27FC236}">
                <a16:creationId xmlns:a16="http://schemas.microsoft.com/office/drawing/2014/main" id="{4A0623D0-396B-499E-BBFB-C17F1BB0F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1" name="Image 21" descr="Une image contenant extérieur, équitation, homme, planche&#10;&#10;Description générée avec un niveau de confiance très élevé">
            <a:extLst>
              <a:ext uri="{FF2B5EF4-FFF2-40B4-BE49-F238E27FC236}">
                <a16:creationId xmlns:a16="http://schemas.microsoft.com/office/drawing/2014/main" id="{ACE4A620-457A-4FB2-8D34-3A6A85BE89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l="3"/>
          <a:stretch/>
        </p:blipFill>
        <p:spPr>
          <a:xfrm>
            <a:off x="19965" y="-2"/>
            <a:ext cx="12191695" cy="68580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21AF192C-698D-4635-9C9F-F9769A56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D05B2BE-CE6A-4B27-B865-A792E6F731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2054" y="3428998"/>
            <a:ext cx="5816024" cy="2623459"/>
          </a:xfrm>
        </p:spPr>
        <p:txBody>
          <a:bodyPr>
            <a:normAutofit/>
          </a:bodyPr>
          <a:lstStyle/>
          <a:p>
            <a:r>
              <a:rPr lang="fr-FR" sz="6600">
                <a:cs typeface="Arial"/>
              </a:rPr>
              <a:t>MA CONCLUSION</a:t>
            </a:r>
            <a:endParaRPr lang="fr-FR" sz="660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4E56C4B-C9E0-4F01-AF43-E69279A06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C654A17-56DA-4921-A42B-DE255FA66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F6CA0-CDF5-4E80-B09D-548DCF82A8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3724" y="6057910"/>
            <a:ext cx="9674538" cy="80530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fr-FR" sz="1400">
              <a:ea typeface="+mn-lt"/>
              <a:cs typeface="+mn-lt"/>
            </a:endParaRPr>
          </a:p>
          <a:p>
            <a:pPr>
              <a:lnSpc>
                <a:spcPct val="110000"/>
              </a:lnSpc>
            </a:pPr>
            <a:r>
              <a:rPr lang="fr-FR" sz="1400" b="1" u="sng" dirty="0">
                <a:latin typeface="Arial Black"/>
              </a:rPr>
              <a:t>Chaque images (droit auteurs) est réservé  Lefèvre Mathéo</a:t>
            </a:r>
            <a:r>
              <a:rPr lang="fr-FR" sz="1400" b="1" dirty="0">
                <a:latin typeface="Arial Black"/>
              </a:rPr>
              <a:t> </a:t>
            </a:r>
            <a:r>
              <a:rPr lang="fr-FR" sz="1400" dirty="0">
                <a:cs typeface="Arial"/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27578162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0</TotalTime>
  <Words>0</Words>
  <Application>Microsoft Office PowerPoint</Application>
  <PresentationFormat>Grand écran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1" baseType="lpstr">
      <vt:lpstr>Madison</vt:lpstr>
      <vt:lpstr>Orale de 3e  Parcours Avenir</vt:lpstr>
      <vt:lpstr>SOMMAIRE    </vt:lpstr>
      <vt:lpstr>DE QUOI VA TON PARLER ?</vt:lpstr>
      <vt:lpstr>LE METIER EN LUI MÊME</vt:lpstr>
      <vt:lpstr>POURQUOI CA M'INTERRESSE </vt:lpstr>
      <vt:lpstr>CE QUE J'AI FAIT ?</vt:lpstr>
      <vt:lpstr>LA POLYVALENCE</vt:lpstr>
      <vt:lpstr>LE CURSUS ?</vt:lpstr>
      <vt:lpstr>MA CONCLUSION</vt:lpstr>
      <vt:lpstr>CE QU'IL FAUT RETENIR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/>
  <cp:revision>528</cp:revision>
  <dcterms:created xsi:type="dcterms:W3CDTF">2020-06-12T21:33:51Z</dcterms:created>
  <dcterms:modified xsi:type="dcterms:W3CDTF">2020-06-12T23:08:27Z</dcterms:modified>
</cp:coreProperties>
</file>

<file path=docProps/thumbnail.jpeg>
</file>